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9" d="100"/>
          <a:sy n="109" d="100"/>
        </p:scale>
        <p:origin x="7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4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1585020"/>
            <a:ext cx="9144000" cy="12358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もじゃりんが教える！WordPressからAstroブログへのお引越しガイド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1013966" y="2963763"/>
            <a:ext cx="7116068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70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無料で快適！GitとCloudflareでらくらく更新、AdSenseも引き継ぎ！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104" y="3415604"/>
            <a:ext cx="1727896" cy="17278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588716" y="2117229"/>
            <a:ext cx="3966567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こんにちはりん！もじゃりんだりん！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1429727" y="2569071"/>
            <a:ext cx="628454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みんなのブログライフをもっと楽しく、もっと快適にするお手伝いをするりん！
今日はWordPressからAstroブログへのお引越しについて、もじゃりんが優しくガイドするりん！</a:t>
            </a:r>
            <a:endParaRPr lang="en-US" sz="10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3"/>
            <a:ext cx="1785938" cy="17859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396114" y="1231404"/>
            <a:ext cx="4351772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WordPressからAstroへ、なぜお引越し？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785813" y="1826121"/>
            <a:ext cx="3571875" cy="464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E6C4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WordPress、ちょっとお疲れ気味じゃないりん？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2433340"/>
            <a:ext cx="142875" cy="1428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00125" y="2433340"/>
            <a:ext cx="335756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メンテナンスが大変: 更新やセキュリティ対策、プラグインの管理…やることがいっぱいりん。</a:t>
            </a:r>
            <a:endParaRPr lang="en-US" sz="950" dirty="0"/>
          </a:p>
        </p:txBody>
      </p:sp>
      <p:sp>
        <p:nvSpPr>
          <p:cNvPr id="7" name="Text 3"/>
          <p:cNvSpPr/>
          <p:nvPr/>
        </p:nvSpPr>
        <p:spPr>
          <a:xfrm>
            <a:off x="857250" y="2926259"/>
            <a:ext cx="350043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表示速度が気になる: サイトが重いと、読者さんが離れちゃうかもしれないりん。</a:t>
            </a:r>
            <a:endParaRPr lang="en-US" sz="9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3" y="3419177"/>
            <a:ext cx="89297" cy="1428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46547" y="3419177"/>
            <a:ext cx="3411141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サーバー費用がかかる: 毎月のコスト、意外とバカにならないりん。</a:t>
            </a:r>
            <a:endParaRPr lang="en-US" sz="950" dirty="0"/>
          </a:p>
        </p:txBody>
      </p:sp>
      <p:sp>
        <p:nvSpPr>
          <p:cNvPr id="10" name="Text 5"/>
          <p:cNvSpPr/>
          <p:nvPr/>
        </p:nvSpPr>
        <p:spPr>
          <a:xfrm>
            <a:off x="4786313" y="1826121"/>
            <a:ext cx="3571875" cy="232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E6C4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Astroブログってどんなものりん？</a:t>
            </a:r>
            <a:endParaRPr lang="en-US" sz="1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2201168"/>
            <a:ext cx="142875" cy="142875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5000625" y="2201168"/>
            <a:ext cx="3211144" cy="19288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超高速: 静的サイトだから、サクサク表示されるりん！</a:t>
            </a:r>
            <a:endParaRPr lang="en-US" sz="9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6313" y="2501205"/>
            <a:ext cx="142875" cy="14287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000625" y="2501205"/>
            <a:ext cx="335756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シンプルでモダン: 必要なものだけを使って、効率的にブログが作れるりん。</a:t>
            </a:r>
            <a:endParaRPr lang="en-US" sz="950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3" y="2994124"/>
            <a:ext cx="178594" cy="142875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5036344" y="2994124"/>
            <a:ext cx="3321844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開発者フレンドリー: Gitと相性抜群で、更新もスムーズだりん。</a:t>
            </a:r>
            <a:endParaRPr lang="en-US" sz="9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63" y="3929063"/>
            <a:ext cx="1071563" cy="10715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269216"/>
            <a:ext cx="8001000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Astroのすごいところ①：運用コストが無料りん！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71500" y="1895745"/>
            <a:ext cx="3857625" cy="232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E6C4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サーバー代、もう気にしなくていいりん！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299367"/>
            <a:ext cx="128588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07244" y="2270792"/>
            <a:ext cx="3090956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Astroは「静的サイトジェネレーター」だりん。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85142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50106" y="2642267"/>
            <a:ext cx="35790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生成されたHTMLファイルを置くだけだから、特別なサーバーはいらないりん！</a:t>
            </a:r>
            <a:endParaRPr lang="en-US" sz="10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385217"/>
            <a:ext cx="171450" cy="17145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50106" y="3242342"/>
            <a:ext cx="357901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Cloudflare PagesやGitHub Pagesを使えば、なんと無料でブログを公開できるりん！</a:t>
            </a:r>
            <a:endParaRPr lang="en-US" sz="105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750" y="1863933"/>
            <a:ext cx="3571875" cy="2010324"/>
          </a:xfrm>
          <a:prstGeom prst="rect">
            <a:avLst/>
          </a:prstGeom>
        </p:spPr>
      </p:pic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5" y="4143375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572500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Astroのすごいところ②：更新がとっても楽ちんりん！</a:t>
            </a:r>
            <a:endParaRPr lang="en-US" sz="1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822549"/>
            <a:ext cx="171450" cy="1714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1531" y="1820763"/>
            <a:ext cx="1359266" cy="158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Gitでバージョン管理</a:t>
            </a:r>
            <a:endParaRPr lang="en-US" sz="1000" dirty="0"/>
          </a:p>
        </p:txBody>
      </p:sp>
      <p:sp>
        <p:nvSpPr>
          <p:cNvPr id="6" name="Text 2"/>
          <p:cNvSpPr/>
          <p:nvPr/>
        </p:nvSpPr>
        <p:spPr>
          <a:xfrm>
            <a:off x="821531" y="2049363"/>
            <a:ext cx="3189684" cy="3875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記事の変更履歴がしっかり残るから、いつでも元に戻せて安心だりん！</a:t>
            </a:r>
            <a:endParaRPr lang="en-US" sz="1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686943"/>
            <a:ext cx="171450" cy="1714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21531" y="2685157"/>
            <a:ext cx="1157288" cy="158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自動デプロイ連携</a:t>
            </a:r>
            <a:endParaRPr lang="en-US" sz="1000" dirty="0"/>
          </a:p>
        </p:txBody>
      </p:sp>
      <p:sp>
        <p:nvSpPr>
          <p:cNvPr id="9" name="Text 4"/>
          <p:cNvSpPr/>
          <p:nvPr/>
        </p:nvSpPr>
        <p:spPr>
          <a:xfrm>
            <a:off x="821531" y="2913757"/>
            <a:ext cx="3312691" cy="3875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Gitにプッシュするだけで、Cloudflareが自動でブログを更新してくれるりん！</a:t>
            </a:r>
            <a:endParaRPr lang="en-US" sz="10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3551337"/>
            <a:ext cx="214313" cy="1714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1531" y="3549551"/>
            <a:ext cx="994935" cy="15894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FTPはもう卒業</a:t>
            </a:r>
            <a:endParaRPr lang="en-US" sz="1000" dirty="0"/>
          </a:p>
        </p:txBody>
      </p:sp>
      <p:sp>
        <p:nvSpPr>
          <p:cNvPr id="12" name="Text 6"/>
          <p:cNvSpPr/>
          <p:nvPr/>
        </p:nvSpPr>
        <p:spPr>
          <a:xfrm>
            <a:off x="821531" y="3778151"/>
            <a:ext cx="3186113" cy="38754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面倒なファイル転送は不要！コマンド一つで世界中に公開完了だりん！</a:t>
            </a:r>
            <a:endParaRPr lang="en-US" sz="10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0" y="1876127"/>
            <a:ext cx="4286250" cy="241458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5" y="4143375"/>
            <a:ext cx="85725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131391"/>
            <a:ext cx="8001000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Astroのすごいところ③：Google AdSenseも引き継げるりん！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71500" y="2101155"/>
            <a:ext cx="4143375" cy="45720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「ドメインを引き継ぐ」ことで、Google AdSenseの設定や審査状況もそのまま引き継ぎ可能だりん！</a:t>
            </a:r>
            <a:endParaRPr lang="en-US" sz="1050" dirty="0"/>
          </a:p>
        </p:txBody>
      </p:sp>
      <p:sp>
        <p:nvSpPr>
          <p:cNvPr id="5" name="Text 2"/>
          <p:cNvSpPr/>
          <p:nvPr/>
        </p:nvSpPr>
        <p:spPr>
          <a:xfrm>
            <a:off x="571500" y="2736949"/>
            <a:ext cx="4143375" cy="45720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新しいブログでも、これまで通り広告収益を得られるから安心りんね！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71500" y="3372743"/>
            <a:ext cx="4143375" cy="228600"/>
          </a:xfrm>
          <a:prstGeom prst="rect">
            <a:avLst/>
          </a:prstGeom>
          <a:noFill/>
          <a:ln/>
        </p:spPr>
        <p:txBody>
          <a:bodyPr wrap="non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お引越ししても、収益化の心配はいらないりん！</a:t>
            </a:r>
            <a:endParaRPr lang="en-US" sz="10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101155"/>
            <a:ext cx="171450" cy="274281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736949"/>
            <a:ext cx="171450" cy="274281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372743"/>
            <a:ext cx="171450" cy="274281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219" y="2047577"/>
            <a:ext cx="3214688" cy="1785938"/>
          </a:xfrm>
          <a:prstGeom prst="rect">
            <a:avLst/>
          </a:prstGeom>
        </p:spPr>
      </p:pic>
      <p:pic>
        <p:nvPicPr>
          <p:cNvPr id="11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75" y="3929063"/>
            <a:ext cx="1071563" cy="10715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428625"/>
            <a:ext cx="9144000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Astroへのお引越しステップ（ざっくり）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0" y="809030"/>
            <a:ext cx="9144000" cy="1928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もじゃりんと一緒に、お引越しの流れを見てみるりん！</a:t>
            </a:r>
            <a:endParaRPr lang="en-US" sz="1050" dirty="0"/>
          </a:p>
        </p:txBody>
      </p:sp>
      <p:sp>
        <p:nvSpPr>
          <p:cNvPr id="5" name="Shape 2"/>
          <p:cNvSpPr/>
          <p:nvPr/>
        </p:nvSpPr>
        <p:spPr>
          <a:xfrm>
            <a:off x="571500" y="1716286"/>
            <a:ext cx="257175" cy="257175"/>
          </a:xfrm>
          <a:prstGeom prst="ellipse">
            <a:avLst/>
          </a:prstGeom>
          <a:solidFill>
            <a:srgbClr val="EE6C4D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171628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1</a:t>
            </a:r>
            <a:endParaRPr lang="en-US" sz="800" dirty="0"/>
          </a:p>
        </p:txBody>
      </p:sp>
      <p:sp>
        <p:nvSpPr>
          <p:cNvPr id="7" name="Text 4"/>
          <p:cNvSpPr/>
          <p:nvPr/>
        </p:nvSpPr>
        <p:spPr>
          <a:xfrm>
            <a:off x="935831" y="1759148"/>
            <a:ext cx="2523195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WordPressからコンテンツをエクスポート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571500" y="2116336"/>
            <a:ext cx="257175" cy="257175"/>
          </a:xfrm>
          <a:prstGeom prst="ellipse">
            <a:avLst/>
          </a:prstGeom>
          <a:solidFill>
            <a:srgbClr val="EE6C4D"/>
          </a:solidFill>
          <a:ln/>
        </p:spPr>
      </p:sp>
      <p:sp>
        <p:nvSpPr>
          <p:cNvPr id="9" name="Text 6"/>
          <p:cNvSpPr/>
          <p:nvPr/>
        </p:nvSpPr>
        <p:spPr>
          <a:xfrm>
            <a:off x="571500" y="211633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2</a:t>
            </a:r>
            <a:endParaRPr lang="en-US" sz="800" dirty="0"/>
          </a:p>
        </p:txBody>
      </p:sp>
      <p:sp>
        <p:nvSpPr>
          <p:cNvPr id="10" name="Text 7"/>
          <p:cNvSpPr/>
          <p:nvPr/>
        </p:nvSpPr>
        <p:spPr>
          <a:xfrm>
            <a:off x="935831" y="2159198"/>
            <a:ext cx="205385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Astroプロジェクトのセットアップ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71500" y="2516386"/>
            <a:ext cx="257175" cy="257175"/>
          </a:xfrm>
          <a:prstGeom prst="ellipse">
            <a:avLst/>
          </a:prstGeom>
          <a:solidFill>
            <a:srgbClr val="EE6C4D"/>
          </a:solidFill>
          <a:ln/>
        </p:spPr>
      </p:sp>
      <p:sp>
        <p:nvSpPr>
          <p:cNvPr id="12" name="Text 9"/>
          <p:cNvSpPr/>
          <p:nvPr/>
        </p:nvSpPr>
        <p:spPr>
          <a:xfrm>
            <a:off x="571500" y="251638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0"/>
          <p:cNvSpPr/>
          <p:nvPr/>
        </p:nvSpPr>
        <p:spPr>
          <a:xfrm>
            <a:off x="935831" y="2559248"/>
            <a:ext cx="1839516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コンテンツのインポートと調整</a:t>
            </a:r>
            <a:endParaRPr lang="en-US" sz="900" dirty="0"/>
          </a:p>
        </p:txBody>
      </p:sp>
      <p:sp>
        <p:nvSpPr>
          <p:cNvPr id="14" name="Shape 11"/>
          <p:cNvSpPr/>
          <p:nvPr/>
        </p:nvSpPr>
        <p:spPr>
          <a:xfrm>
            <a:off x="571500" y="2916436"/>
            <a:ext cx="257175" cy="257175"/>
          </a:xfrm>
          <a:prstGeom prst="ellipse">
            <a:avLst/>
          </a:prstGeom>
          <a:solidFill>
            <a:srgbClr val="EE6C4D"/>
          </a:solidFill>
          <a:ln/>
        </p:spPr>
      </p:sp>
      <p:sp>
        <p:nvSpPr>
          <p:cNvPr id="15" name="Text 12"/>
          <p:cNvSpPr/>
          <p:nvPr/>
        </p:nvSpPr>
        <p:spPr>
          <a:xfrm>
            <a:off x="571500" y="291643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4</a:t>
            </a:r>
            <a:endParaRPr lang="en-US" sz="800" dirty="0"/>
          </a:p>
        </p:txBody>
      </p:sp>
      <p:sp>
        <p:nvSpPr>
          <p:cNvPr id="16" name="Text 13"/>
          <p:cNvSpPr/>
          <p:nvPr/>
        </p:nvSpPr>
        <p:spPr>
          <a:xfrm>
            <a:off x="935831" y="2959298"/>
            <a:ext cx="917972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デザインの調整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571500" y="3316486"/>
            <a:ext cx="257175" cy="257175"/>
          </a:xfrm>
          <a:prstGeom prst="ellipse">
            <a:avLst/>
          </a:prstGeom>
          <a:solidFill>
            <a:srgbClr val="EE6C4D"/>
          </a:solidFill>
          <a:ln/>
        </p:spPr>
      </p:sp>
      <p:sp>
        <p:nvSpPr>
          <p:cNvPr id="18" name="Text 15"/>
          <p:cNvSpPr/>
          <p:nvPr/>
        </p:nvSpPr>
        <p:spPr>
          <a:xfrm>
            <a:off x="571500" y="3316486"/>
            <a:ext cx="257175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buNone/>
            </a:pPr>
            <a:r>
              <a:rPr lang="en-US" sz="800" b="1" dirty="0">
                <a:solidFill>
                  <a:srgbClr val="FFFFFF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5</a:t>
            </a:r>
            <a:endParaRPr lang="en-US" sz="800" dirty="0"/>
          </a:p>
        </p:txBody>
      </p:sp>
      <p:sp>
        <p:nvSpPr>
          <p:cNvPr id="19" name="Text 16"/>
          <p:cNvSpPr/>
          <p:nvPr/>
        </p:nvSpPr>
        <p:spPr>
          <a:xfrm>
            <a:off x="935831" y="3359348"/>
            <a:ext cx="785813" cy="17145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900" b="1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ドメイン設定</a:t>
            </a:r>
            <a:endParaRPr lang="en-US" sz="900" dirty="0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415" y="1287661"/>
            <a:ext cx="5077085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988516"/>
            <a:ext cx="8572500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もじゃりんからのアドバイス：AIとブログの新しい関係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71500" y="1604665"/>
            <a:ext cx="3786188" cy="464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E6C4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次のチャレンジ！AIと一緒にブログを更新してみないりん？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571500" y="2283321"/>
            <a:ext cx="3786188" cy="68580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記事のアイデア出し、構成作成、文章のドラフト作成など、AIがブログ更新を強力にサポートしてくれるりん！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71500" y="3147715"/>
            <a:ext cx="3786188" cy="45720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AIを活用すれば、もっと効率的に、もっとたくさんの記事を公開できるりん！</a:t>
            </a:r>
            <a:endParaRPr lang="en-US" sz="1050" dirty="0"/>
          </a:p>
        </p:txBody>
      </p:sp>
      <p:sp>
        <p:nvSpPr>
          <p:cNvPr id="7" name="Text 4"/>
          <p:cNvSpPr/>
          <p:nvPr/>
        </p:nvSpPr>
        <p:spPr>
          <a:xfrm>
            <a:off x="571500" y="3783509"/>
            <a:ext cx="3786188" cy="457200"/>
          </a:xfrm>
          <a:prstGeom prst="rect">
            <a:avLst/>
          </a:prstGeom>
          <a:noFill/>
          <a:ln/>
        </p:spPr>
        <p:txBody>
          <a:bodyPr wrap="square" lIns="297688" tIns="0" rIns="0" bIns="0" rtlCol="0" anchor="t">
            <a:spAutoFit/>
          </a:bodyPr>
          <a:lstStyle/>
          <a:p>
            <a:pPr marL="0" indent="0" algn="l">
              <a:lnSpc>
                <a:spcPct val="128000"/>
              </a:lnSpc>
              <a:buNone/>
            </a:pPr>
            <a:r>
              <a:rPr lang="en-US" sz="10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もじゃりんとAIと一緒に、新しいブログの可能性を探ってみるりん！</a:t>
            </a:r>
            <a:endParaRPr lang="en-US" sz="10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2283321"/>
            <a:ext cx="196453" cy="251427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147715"/>
            <a:ext cx="196453" cy="251427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3783509"/>
            <a:ext cx="196453" cy="251427"/>
          </a:xfrm>
          <a:prstGeom prst="rect">
            <a:avLst/>
          </a:prstGeom>
        </p:spPr>
      </p:pic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904702"/>
            <a:ext cx="3929063" cy="2214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78621" y="428625"/>
            <a:ext cx="4786759" cy="30896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まとめ：Astroで始める新しいブログライフ！</a:t>
            </a:r>
            <a:endParaRPr lang="en-US" sz="1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1110853"/>
            <a:ext cx="200025" cy="20002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64494" y="1094780"/>
            <a:ext cx="342900" cy="2321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無料</a:t>
            </a:r>
            <a:endParaRPr lang="en-US" sz="1200" dirty="0"/>
          </a:p>
        </p:txBody>
      </p:sp>
      <p:sp>
        <p:nvSpPr>
          <p:cNvPr id="6" name="Text 2"/>
          <p:cNvSpPr/>
          <p:nvPr/>
        </p:nvSpPr>
        <p:spPr>
          <a:xfrm>
            <a:off x="1357313" y="1398389"/>
            <a:ext cx="307181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運用コストを大幅に削減！サーバー代を気にせずブログを続けられるりん！</a:t>
            </a:r>
            <a:endParaRPr lang="en-US" sz="9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1110853"/>
            <a:ext cx="200025" cy="20002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22056" y="1094780"/>
            <a:ext cx="685800" cy="2321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楽々更新</a:t>
            </a:r>
            <a:endParaRPr lang="en-US" sz="1200" dirty="0"/>
          </a:p>
        </p:txBody>
      </p:sp>
      <p:sp>
        <p:nvSpPr>
          <p:cNvPr id="9" name="Text 4"/>
          <p:cNvSpPr/>
          <p:nvPr/>
        </p:nvSpPr>
        <p:spPr>
          <a:xfrm>
            <a:off x="4714875" y="1398389"/>
            <a:ext cx="307181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GitとCloudflareでスムーズな更新体験！プッシュするだけで自動公開だりん！</a:t>
            </a:r>
            <a:endParaRPr lang="en-US" sz="9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313" y="2085975"/>
            <a:ext cx="150019" cy="2000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14488" y="2069902"/>
            <a:ext cx="685800" cy="2321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高速表示</a:t>
            </a:r>
            <a:endParaRPr lang="en-US" sz="1200" dirty="0"/>
          </a:p>
        </p:txBody>
      </p:sp>
      <p:sp>
        <p:nvSpPr>
          <p:cNvPr id="12" name="Text 6"/>
          <p:cNvSpPr/>
          <p:nvPr/>
        </p:nvSpPr>
        <p:spPr>
          <a:xfrm>
            <a:off x="1357313" y="2373511"/>
            <a:ext cx="307181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静的サイトだから爆速！読者さんにもストレスのない閲覧体験を届けるりん！</a:t>
            </a:r>
            <a:endParaRPr lang="en-US" sz="9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2085975"/>
            <a:ext cx="225028" cy="20002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5047059" y="2069902"/>
            <a:ext cx="1251607" cy="23217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3D5A80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AdSenseも安心</a:t>
            </a:r>
            <a:endParaRPr lang="en-US" sz="1200" dirty="0"/>
          </a:p>
        </p:txBody>
      </p:sp>
      <p:sp>
        <p:nvSpPr>
          <p:cNvPr id="15" name="Text 8"/>
          <p:cNvSpPr/>
          <p:nvPr/>
        </p:nvSpPr>
        <p:spPr>
          <a:xfrm>
            <a:off x="4714875" y="2373511"/>
            <a:ext cx="3071813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950" dirty="0">
                <a:solidFill>
                  <a:srgbClr val="293241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ドメインを引き継げば収益化もそのまま継続！安心して移行できるりん！</a:t>
            </a:r>
            <a:endParaRPr lang="en-US" sz="950" dirty="0"/>
          </a:p>
        </p:txBody>
      </p:sp>
      <p:sp>
        <p:nvSpPr>
          <p:cNvPr id="16" name="Text 9"/>
          <p:cNvSpPr/>
          <p:nvPr/>
        </p:nvSpPr>
        <p:spPr>
          <a:xfrm>
            <a:off x="2605069" y="3187898"/>
            <a:ext cx="3933862" cy="2321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EE6C4D"/>
                </a:solidFill>
                <a:latin typeface="Yu Gothic" pitchFamily="34" charset="0"/>
                <a:ea typeface="Yu Gothic" pitchFamily="34" charset="-122"/>
                <a:cs typeface="Yu Gothic" pitchFamily="34" charset="-120"/>
              </a:rPr>
              <a:t>もじゃりんと一緒にAstroブログを楽しもうりん！</a:t>
            </a:r>
            <a:endParaRPr lang="en-US" sz="1200" dirty="0"/>
          </a:p>
        </p:txBody>
      </p:sp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2375" y="3714750"/>
            <a:ext cx="1285875" cy="1285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画面に合わせる (16:9)</PresentationFormat>
  <Paragraphs>65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2" baseType="lpstr">
      <vt:lpstr>Yu Gothic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正信 髙田</cp:lastModifiedBy>
  <cp:revision>2</cp:revision>
  <dcterms:created xsi:type="dcterms:W3CDTF">2026-05-14T14:46:18Z</dcterms:created>
  <dcterms:modified xsi:type="dcterms:W3CDTF">2026-05-16T02:01:36Z</dcterms:modified>
</cp:coreProperties>
</file>