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988014"/>
            <a:ext cx="4286250" cy="2770547"/>
          </a:xfrm>
          <a:prstGeom prst="rect">
            <a:avLst/>
          </a:prstGeom>
          <a:solidFill>
            <a:srgbClr val="FFFFFF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14375" y="1580080"/>
            <a:ext cx="3714750" cy="16458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33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【合格報告】
未経験者がAWS SAPに合格！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714375" y="3415661"/>
            <a:ext cx="371475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7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やったことと難易度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428625" y="3948289"/>
            <a:ext cx="4286250" cy="464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紹介：もじゃりん
（謎のもじゃもじゃしたかわいい生物）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429250" y="928688"/>
            <a:ext cx="3286125" cy="328612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1071563"/>
            <a:ext cx="30003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658341"/>
            <a:ext cx="914400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5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AWS SAP試験の概要ともじゃりんの紹介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714375" y="1406649"/>
            <a:ext cx="7715250" cy="1571625"/>
          </a:xfrm>
          <a:prstGeom prst="rect">
            <a:avLst/>
          </a:prstGeom>
          <a:solidFill>
            <a:srgbClr val="FFFFFF"/>
          </a:solidFill>
          <a:ln w="27432">
            <a:solidFill>
              <a:srgbClr val="FF6F0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00125" y="1820987"/>
            <a:ext cx="7143750" cy="9001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5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「こんにちは！もじゃりんだよ。今日はAWS SAP合格について紹介するね！この試験はAWSのプロフェッショナルを目指すための大きな一歩なんだもじゃ！」</a:t>
            </a: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714375" y="3006849"/>
            <a:ext cx="7715250" cy="167163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714375" y="3006849"/>
            <a:ext cx="2314575" cy="414338"/>
          </a:xfrm>
          <a:prstGeom prst="rect">
            <a:avLst/>
          </a:prstGeom>
          <a:solidFill>
            <a:srgbClr val="006064"/>
          </a:solidFill>
          <a:ln/>
        </p:spPr>
      </p:sp>
      <p:sp>
        <p:nvSpPr>
          <p:cNvPr id="8" name="Shape 5"/>
          <p:cNvSpPr/>
          <p:nvPr/>
        </p:nvSpPr>
        <p:spPr>
          <a:xfrm>
            <a:off x="714375" y="3414043"/>
            <a:ext cx="2314575" cy="7144"/>
          </a:xfrm>
          <a:prstGeom prst="rect">
            <a:avLst/>
          </a:prstGeom>
          <a:solidFill>
            <a:srgbClr val="E0F7FA"/>
          </a:solidFill>
          <a:ln/>
        </p:spPr>
      </p:sp>
      <p:sp>
        <p:nvSpPr>
          <p:cNvPr id="9" name="Text 6"/>
          <p:cNvSpPr/>
          <p:nvPr/>
        </p:nvSpPr>
        <p:spPr>
          <a:xfrm>
            <a:off x="714375" y="3006849"/>
            <a:ext cx="2314575" cy="414338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試験名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028950" y="3006849"/>
            <a:ext cx="5400675" cy="410766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AWS Certified Solutions Architect - Professional (SAP-C02)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714375" y="3417615"/>
            <a:ext cx="2314575" cy="414338"/>
          </a:xfrm>
          <a:prstGeom prst="rect">
            <a:avLst/>
          </a:prstGeom>
          <a:solidFill>
            <a:srgbClr val="006064"/>
          </a:solidFill>
          <a:ln/>
        </p:spPr>
      </p:sp>
      <p:sp>
        <p:nvSpPr>
          <p:cNvPr id="12" name="Shape 9"/>
          <p:cNvSpPr/>
          <p:nvPr/>
        </p:nvSpPr>
        <p:spPr>
          <a:xfrm>
            <a:off x="714375" y="3824808"/>
            <a:ext cx="2314575" cy="7144"/>
          </a:xfrm>
          <a:prstGeom prst="rect">
            <a:avLst/>
          </a:prstGeom>
          <a:solidFill>
            <a:srgbClr val="E0F7FA"/>
          </a:solidFill>
          <a:ln/>
        </p:spPr>
      </p:sp>
      <p:sp>
        <p:nvSpPr>
          <p:cNvPr id="13" name="Text 10"/>
          <p:cNvSpPr/>
          <p:nvPr/>
        </p:nvSpPr>
        <p:spPr>
          <a:xfrm>
            <a:off x="714375" y="3417615"/>
            <a:ext cx="2314575" cy="414338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試験の目的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028950" y="3417615"/>
            <a:ext cx="5400675" cy="410766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複雑な要件に対する高度なAWS設計・運用能力の検証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714375" y="3828380"/>
            <a:ext cx="2314575" cy="414338"/>
          </a:xfrm>
          <a:prstGeom prst="rect">
            <a:avLst/>
          </a:prstGeom>
          <a:solidFill>
            <a:srgbClr val="006064"/>
          </a:solidFill>
          <a:ln/>
        </p:spPr>
      </p:sp>
      <p:sp>
        <p:nvSpPr>
          <p:cNvPr id="16" name="Shape 13"/>
          <p:cNvSpPr/>
          <p:nvPr/>
        </p:nvSpPr>
        <p:spPr>
          <a:xfrm>
            <a:off x="714375" y="4235574"/>
            <a:ext cx="2314575" cy="7144"/>
          </a:xfrm>
          <a:prstGeom prst="rect">
            <a:avLst/>
          </a:prstGeom>
          <a:solidFill>
            <a:srgbClr val="E0F7FA"/>
          </a:solidFill>
          <a:ln/>
        </p:spPr>
      </p:sp>
      <p:sp>
        <p:nvSpPr>
          <p:cNvPr id="17" name="Text 14"/>
          <p:cNvSpPr/>
          <p:nvPr/>
        </p:nvSpPr>
        <p:spPr>
          <a:xfrm>
            <a:off x="714375" y="3828380"/>
            <a:ext cx="2314575" cy="414338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試験形式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3028950" y="3828380"/>
            <a:ext cx="5400675" cy="410766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75問 / 180分 (3時間)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714375" y="4239146"/>
            <a:ext cx="2314575" cy="414338"/>
          </a:xfrm>
          <a:prstGeom prst="rect">
            <a:avLst/>
          </a:prstGeom>
          <a:solidFill>
            <a:srgbClr val="006064"/>
          </a:solidFill>
          <a:ln/>
        </p:spPr>
      </p:sp>
      <p:sp>
        <p:nvSpPr>
          <p:cNvPr id="20" name="Shape 17"/>
          <p:cNvSpPr/>
          <p:nvPr/>
        </p:nvSpPr>
        <p:spPr>
          <a:xfrm>
            <a:off x="714375" y="4646340"/>
            <a:ext cx="2314575" cy="7144"/>
          </a:xfrm>
          <a:prstGeom prst="rect">
            <a:avLst/>
          </a:prstGeom>
          <a:solidFill>
            <a:srgbClr val="E0F7FA"/>
          </a:solidFill>
          <a:ln/>
        </p:spPr>
      </p:sp>
      <p:sp>
        <p:nvSpPr>
          <p:cNvPr id="21" name="Text 18"/>
          <p:cNvSpPr/>
          <p:nvPr/>
        </p:nvSpPr>
        <p:spPr>
          <a:xfrm>
            <a:off x="714375" y="4239146"/>
            <a:ext cx="2314575" cy="414338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合格基準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3028950" y="4239146"/>
            <a:ext cx="5400675" cy="410766"/>
          </a:xfrm>
          <a:prstGeom prst="rect">
            <a:avLst/>
          </a:prstGeom>
          <a:noFill/>
          <a:ln/>
        </p:spPr>
        <p:txBody>
          <a:bodyPr wrap="square" lIns="255143" tIns="204089" rIns="255143" bIns="8509" rtlCol="0" anchor="ctr">
            <a:spAutoFit/>
          </a:bodyPr>
          <a:lstStyle/>
          <a:p>
            <a:pPr marL="0" indent="0" algn="l">
              <a:buNone/>
            </a:pPr>
            <a:r>
              <a:rPr lang="en-US" sz="11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1000点満点中 750点以上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658341"/>
            <a:ext cx="914400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5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私の経歴：AWS経験はほぼゼロからのスタート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436340"/>
            <a:ext cx="3000375" cy="1405840"/>
          </a:xfrm>
          <a:prstGeom prst="rect">
            <a:avLst/>
          </a:prstGeom>
          <a:solidFill>
            <a:srgbClr val="FFFFFF"/>
          </a:solidFill>
          <a:ln w="27432">
            <a:solidFill>
              <a:srgbClr val="FF6F0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85813" y="1707803"/>
            <a:ext cx="2571750" cy="89149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4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「業務経験がなくても大丈夫なんだってもじゃ！一歩ずつ進めば道は開けるもじゃ！」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870755"/>
            <a:ext cx="2143125" cy="15716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286250" y="1522065"/>
            <a:ext cx="2078831" cy="34417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4"/>
          <p:cNvSpPr/>
          <p:nvPr/>
        </p:nvSpPr>
        <p:spPr>
          <a:xfrm>
            <a:off x="4500563" y="1650653"/>
            <a:ext cx="1650206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AWS実務経験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4786313" y="2306510"/>
            <a:ext cx="1364456" cy="72004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業務でのAWS利用経験はなし</a:t>
            </a:r>
            <a:endParaRPr lang="en-US" sz="1250" dirty="0"/>
          </a:p>
        </p:txBody>
      </p:sp>
      <p:sp>
        <p:nvSpPr>
          <p:cNvPr id="10" name="Text 6"/>
          <p:cNvSpPr/>
          <p:nvPr/>
        </p:nvSpPr>
        <p:spPr>
          <a:xfrm>
            <a:off x="4786313" y="3097988"/>
            <a:ext cx="1364456" cy="960053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メインはAzureや一般的なシステム運用</a:t>
            </a:r>
            <a:endParaRPr lang="en-US" sz="1250" dirty="0"/>
          </a:p>
        </p:txBody>
      </p:sp>
      <p:sp>
        <p:nvSpPr>
          <p:cNvPr id="11" name="Text 7"/>
          <p:cNvSpPr/>
          <p:nvPr/>
        </p:nvSpPr>
        <p:spPr>
          <a:xfrm>
            <a:off x="4786313" y="4129478"/>
            <a:ext cx="1364456" cy="72004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趣味でEC2を触ったことがある程度</a:t>
            </a:r>
            <a:endParaRPr lang="en-US" sz="1250" dirty="0"/>
          </a:p>
        </p:txBody>
      </p:sp>
      <p:sp>
        <p:nvSpPr>
          <p:cNvPr id="12" name="Shape 8"/>
          <p:cNvSpPr/>
          <p:nvPr/>
        </p:nvSpPr>
        <p:spPr>
          <a:xfrm>
            <a:off x="6493669" y="1522065"/>
            <a:ext cx="2078831" cy="344175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Text 9"/>
          <p:cNvSpPr/>
          <p:nvPr/>
        </p:nvSpPr>
        <p:spPr>
          <a:xfrm>
            <a:off x="4786313" y="2306510"/>
            <a:ext cx="142875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✔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4786313" y="3097988"/>
            <a:ext cx="142875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✔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4786313" y="4129478"/>
            <a:ext cx="142875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✔</a:t>
            </a:r>
            <a:endParaRPr lang="en-US" sz="1200" dirty="0"/>
          </a:p>
        </p:txBody>
      </p:sp>
      <p:sp>
        <p:nvSpPr>
          <p:cNvPr id="16" name="Text 12"/>
          <p:cNvSpPr/>
          <p:nvPr/>
        </p:nvSpPr>
        <p:spPr>
          <a:xfrm>
            <a:off x="6707981" y="1650653"/>
            <a:ext cx="1650206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保有資格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6993731" y="2306510"/>
            <a:ext cx="1364456" cy="72004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Cloud Practitioner 取得済み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6993731" y="3097988"/>
            <a:ext cx="1364456" cy="847091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Solution Architect - Associate 取得済み</a:t>
            </a:r>
            <a:endParaRPr lang="en-US" sz="1250" dirty="0"/>
          </a:p>
        </p:txBody>
      </p:sp>
      <p:sp>
        <p:nvSpPr>
          <p:cNvPr id="19" name="Text 15"/>
          <p:cNvSpPr/>
          <p:nvPr/>
        </p:nvSpPr>
        <p:spPr>
          <a:xfrm>
            <a:off x="6993731" y="4129478"/>
            <a:ext cx="1364456" cy="72004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基礎知識の土台はできていた</a:t>
            </a:r>
            <a:endParaRPr lang="en-US" sz="1250" dirty="0"/>
          </a:p>
        </p:txBody>
      </p:sp>
      <p:sp>
        <p:nvSpPr>
          <p:cNvPr id="20" name="Text 16"/>
          <p:cNvSpPr/>
          <p:nvPr/>
        </p:nvSpPr>
        <p:spPr>
          <a:xfrm>
            <a:off x="6993731" y="2306510"/>
            <a:ext cx="142875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✔</a:t>
            </a:r>
            <a:endParaRPr lang="en-US" sz="1200" dirty="0"/>
          </a:p>
        </p:txBody>
      </p:sp>
      <p:sp>
        <p:nvSpPr>
          <p:cNvPr id="21" name="Text 17"/>
          <p:cNvSpPr/>
          <p:nvPr/>
        </p:nvSpPr>
        <p:spPr>
          <a:xfrm>
            <a:off x="6993731" y="3097988"/>
            <a:ext cx="142875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✔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6993731" y="4129478"/>
            <a:ext cx="142875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✔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57188"/>
            <a:ext cx="914400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5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合格までにやったこと：戦略的な学習法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357188" y="1263774"/>
            <a:ext cx="2809866" cy="2500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1547794" y="1478087"/>
            <a:ext cx="428625" cy="428625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6" name="Text 3"/>
          <p:cNvSpPr/>
          <p:nvPr/>
        </p:nvSpPr>
        <p:spPr>
          <a:xfrm>
            <a:off x="1547794" y="1478087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72735" y="2049587"/>
            <a:ext cx="1378744" cy="2228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教科書で基礎固め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1350838" y="2343903"/>
            <a:ext cx="822564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約10時間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35781" y="2720736"/>
            <a:ext cx="24526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「AWS認定資格試験テキスト」を精読。全体像とベストプラクティスを把握。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167053" y="1263774"/>
            <a:ext cx="2809866" cy="2500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4357660" y="1478087"/>
            <a:ext cx="428625" cy="428625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12" name="Text 9"/>
          <p:cNvSpPr/>
          <p:nvPr/>
        </p:nvSpPr>
        <p:spPr>
          <a:xfrm>
            <a:off x="4357660" y="1478087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943238" y="2049587"/>
            <a:ext cx="1257495" cy="2228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Udemy模擬試験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160704" y="2343903"/>
            <a:ext cx="822564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約20時間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3345647" y="2720736"/>
            <a:ext cx="24526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本番同等の演習問題を解き、詳細な解説で弱点を徹底的に補強。</a:t>
            </a:r>
            <a:endParaRPr lang="en-US" sz="950" dirty="0"/>
          </a:p>
        </p:txBody>
      </p:sp>
      <p:sp>
        <p:nvSpPr>
          <p:cNvPr id="16" name="Shape 13"/>
          <p:cNvSpPr/>
          <p:nvPr/>
        </p:nvSpPr>
        <p:spPr>
          <a:xfrm>
            <a:off x="5976919" y="1263774"/>
            <a:ext cx="2809866" cy="25003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7167525" y="1478087"/>
            <a:ext cx="428625" cy="428625"/>
          </a:xfrm>
          <a:prstGeom prst="ellipse">
            <a:avLst/>
          </a:prstGeom>
          <a:solidFill>
            <a:srgbClr val="FF6F00"/>
          </a:solidFill>
          <a:ln/>
        </p:spPr>
      </p:sp>
      <p:sp>
        <p:nvSpPr>
          <p:cNvPr id="18" name="Text 15"/>
          <p:cNvSpPr/>
          <p:nvPr/>
        </p:nvSpPr>
        <p:spPr>
          <a:xfrm>
            <a:off x="7167525" y="1478087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779977" y="2049587"/>
            <a:ext cx="1203722" cy="2228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過去の資格取得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6970570" y="2343903"/>
            <a:ext cx="822564" cy="2696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約60時間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155513" y="2720736"/>
            <a:ext cx="24526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9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CPとSAAの学習時間が強力な土台に。基礎があるからSAPも攻略可能！</a:t>
            </a:r>
            <a:endParaRPr lang="en-US" sz="950" dirty="0"/>
          </a:p>
        </p:txBody>
      </p:sp>
      <p:sp>
        <p:nvSpPr>
          <p:cNvPr id="22" name="Shape 19"/>
          <p:cNvSpPr/>
          <p:nvPr/>
        </p:nvSpPr>
        <p:spPr>
          <a:xfrm>
            <a:off x="714375" y="4049837"/>
            <a:ext cx="7715250" cy="914400"/>
          </a:xfrm>
          <a:prstGeom prst="rect">
            <a:avLst/>
          </a:prstGeom>
          <a:solidFill>
            <a:srgbClr val="FFFFFF"/>
          </a:solidFill>
          <a:ln w="27432">
            <a:solidFill>
              <a:srgbClr val="FF6F00"/>
            </a:solidFill>
            <a:prstDash val="solid"/>
          </a:ln>
        </p:spPr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8" y="4192712"/>
            <a:ext cx="714375" cy="714375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1785938" y="4433813"/>
            <a:ext cx="6354673" cy="2321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5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「合計100時間の努力が実を結んだもじゃ！計画的に進めるのがコツだもじゃ！」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658341"/>
            <a:ext cx="914400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5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試験の難易度：想像以上の壁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1071563" y="1493490"/>
            <a:ext cx="7000875" cy="938678"/>
          </a:xfrm>
          <a:prstGeom prst="rect">
            <a:avLst/>
          </a:prstGeom>
          <a:solidFill>
            <a:srgbClr val="FFFFFF"/>
          </a:solidFill>
          <a:ln w="27432">
            <a:solidFill>
              <a:srgbClr val="FF6F0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43013" y="1650653"/>
            <a:ext cx="6657975" cy="538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4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「問題文が長くて、まるで国語の試験みたいだもじゃ...集中力が試されるもじゃ！」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28625" y="2446455"/>
            <a:ext cx="2762259" cy="223948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Text 4"/>
          <p:cNvSpPr/>
          <p:nvPr/>
        </p:nvSpPr>
        <p:spPr>
          <a:xfrm>
            <a:off x="571500" y="2575043"/>
            <a:ext cx="2476509" cy="5179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📚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571500" y="3178690"/>
            <a:ext cx="2476509" cy="269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圧倒的な読解力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71500" y="3614375"/>
            <a:ext cx="2476509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0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1問あたりの文章量が非常に多く、要件を素早く正確に読み解く力が必要です。不要な情報を削ぎ落とす「国語力」が試されます。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3190884" y="2446455"/>
            <a:ext cx="2762259" cy="223948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3333759" y="2575043"/>
            <a:ext cx="2476509" cy="5179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⚙️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3333759" y="3178690"/>
            <a:ext cx="2476509" cy="269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高度な技術判断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3333759" y="3614375"/>
            <a:ext cx="2476509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0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単なる知識ではなく、複数の正解候補から「最もコスト効率が良い」「運用負荷が低い」ものを選ぶ、実務的な判断力が求められます。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5953144" y="2446455"/>
            <a:ext cx="2762259" cy="223948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Text 12"/>
          <p:cNvSpPr/>
          <p:nvPr/>
        </p:nvSpPr>
        <p:spPr>
          <a:xfrm>
            <a:off x="6096019" y="2575043"/>
            <a:ext cx="2476509" cy="5179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🔋</a:t>
            </a:r>
            <a:endParaRPr lang="en-US" sz="2700" dirty="0"/>
          </a:p>
        </p:txBody>
      </p:sp>
      <p:sp>
        <p:nvSpPr>
          <p:cNvPr id="16" name="Text 13"/>
          <p:cNvSpPr/>
          <p:nvPr/>
        </p:nvSpPr>
        <p:spPr>
          <a:xfrm>
            <a:off x="6096019" y="3178690"/>
            <a:ext cx="2476509" cy="269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3時間の持久力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6096019" y="3614375"/>
            <a:ext cx="2476509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10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180分という長丁場。最後まで集中力を維持するメンタル管理が不可欠です。途中で息抜きをする余裕も合格への鍵となります。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57188"/>
            <a:ext cx="9144000" cy="4625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45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取得後の変化：一目置かれる存在に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1428750" y="1156618"/>
            <a:ext cx="6286500" cy="828675"/>
          </a:xfrm>
          <a:prstGeom prst="rect">
            <a:avLst/>
          </a:prstGeom>
          <a:solidFill>
            <a:srgbClr val="FFFFFF"/>
          </a:solidFill>
          <a:ln w="27432">
            <a:solidFill>
              <a:srgbClr val="FF6F0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600200" y="1242343"/>
            <a:ext cx="5943600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rgbClr val="FF6F00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「みんなから『すごい！』って言われるようになったもじゃ！自信がついたもじゃ！」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452428" y="2071018"/>
            <a:ext cx="2714625" cy="20073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7" name="Shape 4"/>
          <p:cNvSpPr/>
          <p:nvPr/>
        </p:nvSpPr>
        <p:spPr>
          <a:xfrm>
            <a:off x="1559709" y="2242468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006" y="2363912"/>
            <a:ext cx="321469" cy="2571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5303" y="2856830"/>
            <a:ext cx="2428875" cy="269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社内での評価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595303" y="3292515"/>
            <a:ext cx="24288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最上位資格の保有者は希少。社内で一目置かれるようになり、評価向上を実感。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3214660" y="2071018"/>
            <a:ext cx="2714625" cy="20073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2" name="Shape 8"/>
          <p:cNvSpPr/>
          <p:nvPr/>
        </p:nvSpPr>
        <p:spPr>
          <a:xfrm>
            <a:off x="4321941" y="2242468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238" y="2363912"/>
            <a:ext cx="321469" cy="2571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357535" y="2856830"/>
            <a:ext cx="2428875" cy="269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客先からの信頼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3357535" y="3292515"/>
            <a:ext cx="24288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努力する姿勢と専門知識が評価され、商談での信頼度が格段にアップ。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5976891" y="2071018"/>
            <a:ext cx="2714625" cy="200731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2"/>
          <p:cNvSpPr/>
          <p:nvPr/>
        </p:nvSpPr>
        <p:spPr>
          <a:xfrm>
            <a:off x="7084172" y="2242468"/>
            <a:ext cx="500063" cy="500063"/>
          </a:xfrm>
          <a:prstGeom prst="ellipse">
            <a:avLst/>
          </a:prstGeom>
          <a:solidFill>
            <a:srgbClr val="E0F7FA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763" y="2363912"/>
            <a:ext cx="192881" cy="25717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119766" y="2856830"/>
            <a:ext cx="2428875" cy="2696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自身の意識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6119766" y="3292515"/>
            <a:ext cx="24288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050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AWSへの自信がつき、より高度な技術への学習意欲がさらに向上。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22512" y="696655"/>
            <a:ext cx="6098977" cy="5411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850" b="1" dirty="0">
                <a:solidFill>
                  <a:srgbClr val="006064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まとめ：次はあなたの番もじゃ！</a:t>
            </a:r>
            <a:endParaRPr lang="en-US" sz="2850" dirty="0"/>
          </a:p>
        </p:txBody>
      </p:sp>
      <p:sp>
        <p:nvSpPr>
          <p:cNvPr id="4" name="Shape 1"/>
          <p:cNvSpPr/>
          <p:nvPr/>
        </p:nvSpPr>
        <p:spPr>
          <a:xfrm>
            <a:off x="642938" y="1622134"/>
            <a:ext cx="4531175" cy="310320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928688" y="2050759"/>
            <a:ext cx="3959675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400" b="1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業務経験がなくても、AWS SAPは取得できる！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928688" y="2753692"/>
            <a:ext cx="3959675" cy="2800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400" b="1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必要な学習量は約100時間程度が目安。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28688" y="3176597"/>
            <a:ext cx="3959675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400" b="1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取得後の社内評価や客先信頼の変化は絶大。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928688" y="3879531"/>
            <a:ext cx="3959675" cy="560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2000"/>
              </a:lnSpc>
              <a:buNone/>
            </a:pPr>
            <a:r>
              <a:rPr lang="en-US" sz="1400" b="1" dirty="0">
                <a:solidFill>
                  <a:srgbClr val="263238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挑戦することで、自分の意識も大きく変わる。</a:t>
            </a:r>
            <a:endParaRPr lang="en-US" sz="14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11" y="1523544"/>
            <a:ext cx="2500313" cy="2500313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583845" y="4166732"/>
            <a:ext cx="2864644" cy="657225"/>
          </a:xfrm>
          <a:prstGeom prst="rect">
            <a:avLst/>
          </a:prstGeom>
          <a:solidFill>
            <a:srgbClr val="FF6F00"/>
          </a:solidFill>
          <a:ln/>
        </p:spPr>
      </p:sp>
      <p:sp>
        <p:nvSpPr>
          <p:cNvPr id="11" name="Text 7"/>
          <p:cNvSpPr/>
          <p:nvPr/>
        </p:nvSpPr>
        <p:spPr>
          <a:xfrm>
            <a:off x="5583845" y="4166732"/>
            <a:ext cx="2864644" cy="657225"/>
          </a:xfrm>
          <a:prstGeom prst="rect">
            <a:avLst/>
          </a:prstGeom>
          <a:noFill/>
          <a:ln/>
        </p:spPr>
        <p:txBody>
          <a:bodyPr wrap="square" lIns="255143" tIns="170053" rIns="255143" bIns="0" rtlCol="0" anchor="t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S Gothic" pitchFamily="34" charset="0"/>
                <a:ea typeface="MS Gothic" pitchFamily="34" charset="-122"/>
                <a:cs typeface="MS Gothic" pitchFamily="34" charset="-120"/>
              </a:rPr>
              <a:t>「みんなも挑戦してみてね！
もじゃりんは応援してるよ！」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画面に合わせる (16:9)</PresentationFormat>
  <Paragraphs>75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MS Gothic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正信 髙田</cp:lastModifiedBy>
  <cp:revision>2</cp:revision>
  <dcterms:created xsi:type="dcterms:W3CDTF">2026-06-14T05:18:48Z</dcterms:created>
  <dcterms:modified xsi:type="dcterms:W3CDTF">2026-06-14T05:19:56Z</dcterms:modified>
</cp:coreProperties>
</file>